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833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69328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501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4599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5422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6872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68017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7655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110484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017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4402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47E54F-1FD3-4823-A058-56B9035F1A8D}" type="datetimeFigureOut">
              <a:rPr lang="es-EC" smtClean="0"/>
              <a:t>26/02/2022</a:t>
            </a:fld>
            <a:endParaRPr lang="es-EC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60837-47C0-4EF9-B3DA-8E51836E1BDA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47539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29" y="242047"/>
            <a:ext cx="12097871" cy="638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50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CLIENTE</dc:creator>
  <cp:lastModifiedBy>CLIENTE</cp:lastModifiedBy>
  <cp:revision>1</cp:revision>
  <dcterms:created xsi:type="dcterms:W3CDTF">2022-02-26T20:36:26Z</dcterms:created>
  <dcterms:modified xsi:type="dcterms:W3CDTF">2022-02-26T20:37:05Z</dcterms:modified>
</cp:coreProperties>
</file>